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7" r:id="rId7"/>
    <p:sldId id="270" r:id="rId8"/>
    <p:sldId id="269" r:id="rId9"/>
    <p:sldId id="268" r:id="rId10"/>
    <p:sldId id="265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81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950A7-486E-4834-8A12-B6B52734C1B1}" type="datetimeFigureOut">
              <a:rPr lang="en-US" smtClean="0"/>
              <a:t>7/19/2016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FC143-5ACF-4891-8A8C-E46CB2749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9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53DA4-8E42-4430-9B75-C0CB2FF86DC0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0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53DA4-8E42-4430-9B75-C0CB2FF86DC0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39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53DA4-8E42-4430-9B75-C0CB2FF86DC0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61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53DA4-8E42-4430-9B75-C0CB2FF86DC0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80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AF086-1A73-491C-8B40-2FA6598343E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34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AF086-1A73-491C-8B40-2FA6598343E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61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AF086-1A73-491C-8B40-2FA6598343E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0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53DA4-8E42-4430-9B75-C0CB2FF86DC0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4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E0B0-61E4-4A0A-91A4-4AC94AB73947}" type="datetime1">
              <a:rPr lang="en-US" smtClean="0"/>
              <a:t>7/19/2016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1029-C520-422F-8402-CE10CA309D83}" type="datetime1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4091-99D7-4345-B9E9-7B489B0EE218}" type="datetime1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36E-FC75-4743-A5E9-8130463C3BF8}" type="datetime1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82B2-54E4-4844-A5E6-1598F153DE3D}" type="datetime1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B2A9-5B6C-4A64-B0E0-63C13F334D30}" type="datetime1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C6BD-EFE2-4A1D-894C-BED72B2A61D2}" type="datetime1">
              <a:rPr lang="en-US" smtClean="0"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7C13-75F0-45C3-97BA-E3D452FC5726}" type="datetime1">
              <a:rPr lang="en-US" smtClean="0"/>
              <a:t>7/19/2016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111F-21E9-474B-97A3-B423B0A9DD47}" type="datetime1">
              <a:rPr lang="en-US" smtClean="0"/>
              <a:t>7/19/2016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7877-780B-44B8-91AD-21D0F529D2B8}" type="datetime1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0630-8CF4-4051-8DBB-9F86A98736F0}" type="datetime1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5BDEB4-24DA-485C-B736-131223A38119}" type="datetime1">
              <a:rPr lang="en-US" smtClean="0"/>
              <a:t>7/19/2016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Copyright ©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ebdb.montgomerycollege.edu/internet/wdceevals/wdceevals.cf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rofburnett@live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arl.burnett@montgomerycollege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ITI 091</a:t>
            </a:r>
            <a:br>
              <a:rPr lang="en-US" dirty="0"/>
            </a:br>
            <a:r>
              <a:rPr lang="en-US" dirty="0"/>
              <a:t>MS Excel Level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http://www.profburnett.com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46F5-6056-4041-ABB1-40E14D3FAC92}" type="datetime1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8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WD&amp;CE Course Evaluation Form</a:t>
            </a:r>
          </a:p>
          <a:p>
            <a:r>
              <a:rPr lang="en-US" sz="1800" dirty="0">
                <a:hlinkClick r:id="rId3"/>
              </a:rPr>
              <a:t>http://webdb.montgomerycollege.edu/internet/wdceevals/wdceevals.cfm  </a:t>
            </a:r>
            <a:endParaRPr lang="en-US" sz="1800" dirty="0"/>
          </a:p>
          <a:p>
            <a:r>
              <a:rPr lang="en-US" dirty="0"/>
              <a:t>Course Name: MS Excel 2016 Level II</a:t>
            </a:r>
          </a:p>
          <a:p>
            <a:r>
              <a:rPr lang="en-US" dirty="0"/>
              <a:t>Course CRN: 25534</a:t>
            </a:r>
          </a:p>
          <a:p>
            <a:r>
              <a:rPr lang="en-US" dirty="0"/>
              <a:t>Course Start Date: 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9/13/2016</a:t>
            </a:r>
            <a:endParaRPr lang="en-US" dirty="0">
              <a:cs typeface="Arial" charset="0"/>
            </a:endParaRPr>
          </a:p>
          <a:p>
            <a:r>
              <a:rPr lang="en-US" dirty="0"/>
              <a:t>Course Instructor: Carl Burnett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AA79-4465-402D-A4EA-C248FE6A5C6D}" type="datetime1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27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Introductions</a:t>
            </a:r>
          </a:p>
          <a:p>
            <a:pPr eaLnBrk="1" hangingPunct="1"/>
            <a:r>
              <a:rPr lang="en-US" dirty="0"/>
              <a:t>Class Outline</a:t>
            </a:r>
          </a:p>
          <a:p>
            <a:pPr eaLnBrk="1" hangingPunct="1"/>
            <a:r>
              <a:rPr lang="en-US" dirty="0"/>
              <a:t>Review Class Website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B679-E8D9-41CD-93E0-384811F2302B}" type="datetime1">
              <a:rPr lang="en-US" smtClean="0"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Copyright © Carl M. Burnett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0CC56BB0-C7B8-4708-8B8B-B98E7780FB7B}" type="slidenum">
              <a:rPr lang="en-US" smtClean="0"/>
              <a:pPr/>
              <a:t>2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6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Instructor Info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Carl Burnett</a:t>
            </a:r>
          </a:p>
          <a:p>
            <a:r>
              <a:rPr lang="en-US" sz="2400" dirty="0"/>
              <a:t>Instructor with MCC since 2007</a:t>
            </a:r>
          </a:p>
          <a:p>
            <a:r>
              <a:rPr lang="en-US" sz="2400" dirty="0"/>
              <a:t>Also teaches at JHU &amp; CTC</a:t>
            </a:r>
          </a:p>
          <a:p>
            <a:r>
              <a:rPr lang="en-US" sz="2400" dirty="0"/>
              <a:t>Military 22 Years – Corps of Engineers</a:t>
            </a:r>
          </a:p>
          <a:p>
            <a:r>
              <a:rPr lang="en-US" sz="2400" dirty="0"/>
              <a:t>IT Contractor 20 Years (BAH, GD, Independent)</a:t>
            </a:r>
          </a:p>
          <a:p>
            <a:r>
              <a:rPr lang="en-US" sz="2400" dirty="0">
                <a:hlinkClick r:id="rId3"/>
              </a:rPr>
              <a:t>profburnett@live.com</a:t>
            </a:r>
            <a:endParaRPr lang="en-US" sz="2400" dirty="0"/>
          </a:p>
          <a:p>
            <a:r>
              <a:rPr lang="en-US" sz="2400" dirty="0">
                <a:hlinkClick r:id="rId4"/>
              </a:rPr>
              <a:t>carl.burnett@montgomerycollege.edu</a:t>
            </a:r>
            <a:endParaRPr lang="en-US" sz="2400" dirty="0"/>
          </a:p>
          <a:p>
            <a:r>
              <a:rPr lang="en-US" sz="2400" dirty="0"/>
              <a:t>240.696.1906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CCE0-C334-4E78-96BC-269ECBF5759C}" type="datetime1">
              <a:rPr lang="en-US" smtClean="0"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429C81B3-CAE1-4191-B45D-B78E7F2838A6}" type="slidenum">
              <a:rPr lang="en-US" smtClean="0"/>
              <a:pPr/>
              <a:t>3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21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Introductions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Name</a:t>
            </a:r>
          </a:p>
          <a:p>
            <a:pPr eaLnBrk="1" hangingPunct="1"/>
            <a:r>
              <a:rPr lang="en-US" dirty="0"/>
              <a:t>Job</a:t>
            </a:r>
          </a:p>
          <a:p>
            <a:pPr eaLnBrk="1" hangingPunct="1"/>
            <a:r>
              <a:rPr lang="en-US" dirty="0"/>
              <a:t>What do you to expect from the course?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3581-784E-4F75-8FDE-D91A5231226D}" type="datetime1">
              <a:rPr lang="en-US" smtClean="0"/>
              <a:t>7/19/2016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84E5FDE3-2582-4730-B478-434A268DA5FD}" type="slidenum">
              <a:rPr lang="en-US" smtClean="0"/>
              <a:pPr/>
              <a:t>4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6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Class Website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Download  Student Data Files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EC1F-F59E-475E-974A-322931204C78}" type="datetime1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03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Excel Level II - Course Outline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sz="2400" dirty="0"/>
              <a:t>Session 1</a:t>
            </a:r>
          </a:p>
          <a:p>
            <a:pPr lvl="1"/>
            <a:r>
              <a:rPr lang="en-US" sz="1800" dirty="0"/>
              <a:t>Chapter 1: Managing workbooks</a:t>
            </a:r>
          </a:p>
          <a:p>
            <a:pPr lvl="1"/>
            <a:r>
              <a:rPr lang="en-US" sz="1800" dirty="0"/>
              <a:t>Chapter 2: Named ranges</a:t>
            </a:r>
          </a:p>
          <a:p>
            <a:pPr lvl="1"/>
            <a:r>
              <a:rPr lang="en-US" sz="1800" dirty="0"/>
              <a:t>Chapter 3: Tables</a:t>
            </a:r>
          </a:p>
          <a:p>
            <a:pPr lvl="1"/>
            <a:r>
              <a:rPr lang="en-US" sz="1800" dirty="0"/>
              <a:t>Chapter 4: Summarizing data</a:t>
            </a:r>
          </a:p>
          <a:p>
            <a:r>
              <a:rPr lang="en-US" sz="2400" dirty="0"/>
              <a:t>Session 2</a:t>
            </a:r>
          </a:p>
          <a:p>
            <a:pPr lvl="1"/>
            <a:r>
              <a:rPr lang="en-US" sz="1800" dirty="0"/>
              <a:t>Chapter 5: PivotTables</a:t>
            </a:r>
          </a:p>
          <a:p>
            <a:pPr lvl="1"/>
            <a:r>
              <a:rPr lang="en-US" sz="1800" dirty="0"/>
              <a:t>Chapter 6: Presentation features</a:t>
            </a:r>
          </a:p>
          <a:p>
            <a:pPr lvl="1"/>
            <a:r>
              <a:rPr lang="en-US" sz="1800" dirty="0"/>
              <a:t>Chapter 7: Advanced charts</a:t>
            </a:r>
          </a:p>
          <a:p>
            <a:pPr lvl="1"/>
            <a:r>
              <a:rPr lang="en-US" sz="1800" dirty="0"/>
              <a:t>Chapter 8: Collaboration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2207-4AFF-46E3-8CA4-C9B15903DBC8}" type="datetime1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25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36E-FC75-4743-A5E9-8130463C3BF8}" type="datetime1">
              <a:rPr lang="en-US" smtClean="0"/>
              <a:t>7/19/2016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" t="27777" r="95332" b="36890"/>
          <a:stretch/>
        </p:blipFill>
        <p:spPr>
          <a:xfrm>
            <a:off x="2054542" y="1581150"/>
            <a:ext cx="1635225" cy="23214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7754" t="21331" r="66579" b="2781"/>
          <a:stretch/>
        </p:blipFill>
        <p:spPr>
          <a:xfrm>
            <a:off x="5410200" y="180060"/>
            <a:ext cx="1905000" cy="478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6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Excel Level II - Course Review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sz="2400" dirty="0"/>
              <a:t>Session 1</a:t>
            </a:r>
          </a:p>
          <a:p>
            <a:pPr lvl="1"/>
            <a:r>
              <a:rPr lang="en-US" sz="1800" dirty="0"/>
              <a:t>Chapter 1: Managing workbooks</a:t>
            </a:r>
          </a:p>
          <a:p>
            <a:pPr lvl="1"/>
            <a:r>
              <a:rPr lang="en-US" sz="1800" dirty="0"/>
              <a:t>Chapter 2: Named ranges</a:t>
            </a:r>
          </a:p>
          <a:p>
            <a:pPr lvl="1"/>
            <a:r>
              <a:rPr lang="en-US" sz="1800" dirty="0"/>
              <a:t>Chapter 3: Tables</a:t>
            </a:r>
          </a:p>
          <a:p>
            <a:pPr lvl="1"/>
            <a:r>
              <a:rPr lang="en-US" sz="1800" dirty="0"/>
              <a:t>Chapter 4: Summarizing data</a:t>
            </a:r>
          </a:p>
          <a:p>
            <a:r>
              <a:rPr lang="en-US" sz="2400" dirty="0"/>
              <a:t>Session 2</a:t>
            </a:r>
          </a:p>
          <a:p>
            <a:pPr lvl="1"/>
            <a:r>
              <a:rPr lang="en-US" sz="1800" dirty="0"/>
              <a:t>Chapter 5: PivotTables</a:t>
            </a:r>
          </a:p>
          <a:p>
            <a:pPr lvl="1"/>
            <a:r>
              <a:rPr lang="en-US" sz="1800" dirty="0"/>
              <a:t>Chapter 6: Presentation features</a:t>
            </a:r>
          </a:p>
          <a:p>
            <a:pPr lvl="1"/>
            <a:r>
              <a:rPr lang="en-US" sz="1800" dirty="0"/>
              <a:t>Chapter 7: Advanced charts</a:t>
            </a:r>
          </a:p>
          <a:p>
            <a:pPr lvl="1"/>
            <a:r>
              <a:rPr lang="en-US" sz="1800" dirty="0"/>
              <a:t>Chapter 8: Collaboration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2207-4AFF-46E3-8CA4-C9B15903DBC8}" type="datetime1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77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Excel Level III - Course Outline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400" dirty="0"/>
              <a:t>Session 1</a:t>
            </a:r>
          </a:p>
          <a:p>
            <a:pPr lvl="1"/>
            <a:r>
              <a:rPr lang="en-US" sz="1800" dirty="0"/>
              <a:t>Chapter 1: Logical and Lookup Functions</a:t>
            </a:r>
          </a:p>
          <a:p>
            <a:pPr lvl="1"/>
            <a:r>
              <a:rPr lang="en-US" sz="1800" dirty="0"/>
              <a:t>Chapter 2: Advanced Formulas</a:t>
            </a:r>
          </a:p>
          <a:p>
            <a:pPr lvl="1"/>
            <a:r>
              <a:rPr lang="en-US" sz="1800" dirty="0"/>
              <a:t>Chapter 3: Special functions</a:t>
            </a:r>
          </a:p>
          <a:p>
            <a:r>
              <a:rPr lang="en-US" sz="2400" dirty="0"/>
              <a:t>Session 2</a:t>
            </a:r>
          </a:p>
          <a:p>
            <a:pPr lvl="1"/>
            <a:r>
              <a:rPr lang="en-US" sz="1800" dirty="0"/>
              <a:t>Chapter 4: Importing and Exporting</a:t>
            </a:r>
          </a:p>
          <a:p>
            <a:pPr lvl="1"/>
            <a:r>
              <a:rPr lang="en-US" sz="1800" dirty="0"/>
              <a:t>Chapter 5: Analysis</a:t>
            </a:r>
          </a:p>
          <a:p>
            <a:pPr lvl="1"/>
            <a:r>
              <a:rPr lang="en-US" sz="1800" dirty="0"/>
              <a:t>Chapter 6: Macros and Forms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B5B6-DC39-4CB7-B573-223E88ABED57}" type="datetime1">
              <a:rPr lang="en-US" smtClean="0"/>
              <a:t>7/19/2016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47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24</TotalTime>
  <Words>321</Words>
  <Application>Microsoft Office PowerPoint</Application>
  <PresentationFormat>On-screen Show (16:9)</PresentationFormat>
  <Paragraphs>102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Constantia</vt:lpstr>
      <vt:lpstr>Verdana</vt:lpstr>
      <vt:lpstr>Wingdings 2</vt:lpstr>
      <vt:lpstr>ProfBurnett</vt:lpstr>
      <vt:lpstr>ITI 091 MS Excel Level II</vt:lpstr>
      <vt:lpstr>Outline</vt:lpstr>
      <vt:lpstr>Instructor Info</vt:lpstr>
      <vt:lpstr>Introductions</vt:lpstr>
      <vt:lpstr>Class Website</vt:lpstr>
      <vt:lpstr>Excel Level II - Course Outline</vt:lpstr>
      <vt:lpstr>PivotTable</vt:lpstr>
      <vt:lpstr>Excel Level II - Course Review</vt:lpstr>
      <vt:lpstr>Excel Level III - Course Outline</vt:lpstr>
      <vt:lpstr>Class Evaluation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 080 MS Excel Level I</dc:title>
  <dc:creator>Professor Burnett</dc:creator>
  <cp:lastModifiedBy>Prof Burnett</cp:lastModifiedBy>
  <cp:revision>6</cp:revision>
  <dcterms:created xsi:type="dcterms:W3CDTF">2015-01-17T12:08:33Z</dcterms:created>
  <dcterms:modified xsi:type="dcterms:W3CDTF">2016-07-19T11:09:32Z</dcterms:modified>
</cp:coreProperties>
</file>